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authors.xml" ContentType="application/vnd.ms-powerpoint.author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revisionInfo.xml" ContentType="application/vnd.ms-powerpoint.revisioninfo+xml"/>
  <Override PartName="/customXml/itemProps3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49" r:id="rId4"/>
  </p:sldMasterIdLst>
  <p:notesMasterIdLst>
    <p:notesMasterId r:id="rId9"/>
  </p:notesMasterIdLst>
  <p:sldIdLst>
    <p:sldId id="12120" r:id="rId5"/>
    <p:sldId id="384" r:id="rId6"/>
    <p:sldId id="385" r:id="rId7"/>
    <p:sldId id="12121" r:id="rId8"/>
  </p:sldIdLst>
  <p:sldSz cx="15125700" cy="10693400"/>
  <p:notesSz cx="16205200" cy="11525250"/>
  <p:defaultTextStyle>
    <a:defPPr>
      <a:defRPr lang="en-US"/>
    </a:defPPr>
    <a:lvl1pPr marL="0" algn="l" defTabSz="851306" rtl="0" eaLnBrk="1" latinLnBrk="0" hangingPunct="1">
      <a:defRPr sz="1676" kern="1200">
        <a:solidFill>
          <a:schemeClr val="tx1"/>
        </a:solidFill>
        <a:latin typeface="+mn-lt"/>
        <a:ea typeface="+mn-ea"/>
        <a:cs typeface="+mn-cs"/>
      </a:defRPr>
    </a:lvl1pPr>
    <a:lvl2pPr marL="425653" algn="l" defTabSz="851306" rtl="0" eaLnBrk="1" latinLnBrk="0" hangingPunct="1">
      <a:defRPr sz="1676" kern="1200">
        <a:solidFill>
          <a:schemeClr val="tx1"/>
        </a:solidFill>
        <a:latin typeface="+mn-lt"/>
        <a:ea typeface="+mn-ea"/>
        <a:cs typeface="+mn-cs"/>
      </a:defRPr>
    </a:lvl2pPr>
    <a:lvl3pPr marL="851306" algn="l" defTabSz="851306" rtl="0" eaLnBrk="1" latinLnBrk="0" hangingPunct="1">
      <a:defRPr sz="1676" kern="1200">
        <a:solidFill>
          <a:schemeClr val="tx1"/>
        </a:solidFill>
        <a:latin typeface="+mn-lt"/>
        <a:ea typeface="+mn-ea"/>
        <a:cs typeface="+mn-cs"/>
      </a:defRPr>
    </a:lvl3pPr>
    <a:lvl4pPr marL="1276960" algn="l" defTabSz="851306" rtl="0" eaLnBrk="1" latinLnBrk="0" hangingPunct="1">
      <a:defRPr sz="1676" kern="1200">
        <a:solidFill>
          <a:schemeClr val="tx1"/>
        </a:solidFill>
        <a:latin typeface="+mn-lt"/>
        <a:ea typeface="+mn-ea"/>
        <a:cs typeface="+mn-cs"/>
      </a:defRPr>
    </a:lvl4pPr>
    <a:lvl5pPr marL="1702613" algn="l" defTabSz="851306" rtl="0" eaLnBrk="1" latinLnBrk="0" hangingPunct="1">
      <a:defRPr sz="1676" kern="1200">
        <a:solidFill>
          <a:schemeClr val="tx1"/>
        </a:solidFill>
        <a:latin typeface="+mn-lt"/>
        <a:ea typeface="+mn-ea"/>
        <a:cs typeface="+mn-cs"/>
      </a:defRPr>
    </a:lvl5pPr>
    <a:lvl6pPr marL="2128266" algn="l" defTabSz="851306" rtl="0" eaLnBrk="1" latinLnBrk="0" hangingPunct="1">
      <a:defRPr sz="1676" kern="1200">
        <a:solidFill>
          <a:schemeClr val="tx1"/>
        </a:solidFill>
        <a:latin typeface="+mn-lt"/>
        <a:ea typeface="+mn-ea"/>
        <a:cs typeface="+mn-cs"/>
      </a:defRPr>
    </a:lvl6pPr>
    <a:lvl7pPr marL="2553919" algn="l" defTabSz="851306" rtl="0" eaLnBrk="1" latinLnBrk="0" hangingPunct="1">
      <a:defRPr sz="1676" kern="1200">
        <a:solidFill>
          <a:schemeClr val="tx1"/>
        </a:solidFill>
        <a:latin typeface="+mn-lt"/>
        <a:ea typeface="+mn-ea"/>
        <a:cs typeface="+mn-cs"/>
      </a:defRPr>
    </a:lvl7pPr>
    <a:lvl8pPr marL="2979572" algn="l" defTabSz="851306" rtl="0" eaLnBrk="1" latinLnBrk="0" hangingPunct="1">
      <a:defRPr sz="1676" kern="1200">
        <a:solidFill>
          <a:schemeClr val="tx1"/>
        </a:solidFill>
        <a:latin typeface="+mn-lt"/>
        <a:ea typeface="+mn-ea"/>
        <a:cs typeface="+mn-cs"/>
      </a:defRPr>
    </a:lvl8pPr>
    <a:lvl9pPr marL="3405226" algn="l" defTabSz="851306" rtl="0" eaLnBrk="1" latinLnBrk="0" hangingPunct="1">
      <a:defRPr sz="167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arketing &lt; Maria" id="{497018FA-D33C-4415-B7B4-26D557308F84}">
          <p14:sldIdLst>
            <p14:sldId id="12120"/>
            <p14:sldId id="384"/>
            <p14:sldId id="385"/>
            <p14:sldId id="1212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672" userDrawn="1">
          <p15:clr>
            <a:srgbClr val="A4A3A4"/>
          </p15:clr>
        </p15:guide>
        <p15:guide id="2" pos="2016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F14730C-1CD7-AB9E-9F56-C855C394B5C6}" name="Elisabeth Devue" initials="ED" userId="S::wn3487@vandevelde.eu::b16d6476-e557-42c0-8d99-d2f6819268bf" providerId="AD"/>
  <p188:author id="{A432E728-1E55-55BB-FB37-00C553E33D2A}" name="Elisabeth Devue" initials="ED" userId="S::WN3487@vandevelde.eu::b16d6476-e557-42c0-8d99-d2f6819268bf" providerId="AD"/>
  <p188:author id="{0BFB852C-9790-361F-6C44-9EB081E78782}" name="Catherine Vereecke" initials="CV" userId="S::wn3495@vandevelde.eu::7a447cf5-3a91-4b64-81d1-7049c1fcefe5" providerId="AD"/>
  <p188:author id="{7498F038-ED1B-9DDC-06A7-435098EF9B82}" name="Audrey Vanderstraeten" initials="AV" userId="S::wn3526@vandevelde.eu::3059d0ce-2861-448c-9e65-581edd39c77b" providerId="AD"/>
  <p188:author id="{CA7B355B-B179-A36D-0D64-DCE054299B65}" name="Laure Verledens" initials="LV" userId="S::WN3452@vandevelde.eu::1e875744-aa73-4867-a669-a29ad8945f10" providerId="AD"/>
  <p188:author id="{B0922161-6C2E-9F7F-2CDF-D10E1FA784FF}" name="Véronique Beutels" initials="VB" userId="S::WN3469@vandevelde.eu::9cdb54f0-67dc-4cd0-aef6-7784544435ae" providerId="AD"/>
  <p188:author id="{B6B9A764-C8FE-B8A9-4193-0FE7E6746385}" name="Gwen Vanderpiete" initials="GV" userId="S::wn3502@vandevelde.eu::e442c6bd-6ba9-43b6-a663-09b8234c3e29" providerId="AD"/>
  <p188:author id="{9997A665-8BB7-D358-2F20-37E7B24F3B15}" name="Steffi Pandelaere" initials="SP" userId="S::wn3544@vandevelde.eu::0044d470-3104-40c8-9e45-4fe7333d0538" providerId="AD"/>
  <p188:author id="{B16D016C-6212-9BB7-440C-C2A6217F0683}" name="Hanna Luypaert" initials="HL" userId="S::wn3510@vandevelde.eu::fc3e2bcf-2d29-4eb3-8cbd-bf95e7d3382d" providerId="AD"/>
  <p188:author id="{A8C24586-BC2A-D68F-5B98-8FFD705AD6CB}" name="Laura Croes" initials="LC" userId="S::wn3509@vandevelde.eu::b9237c6f-0b2a-45da-97c7-4667a1a3f64e" providerId="AD"/>
  <p188:author id="{489F928D-858A-750A-8F9C-01E5DCBBCAB2}" name="Marloes Brok" initials="MB" userId="S::wn3534@vandevelde.eu::968956ca-ae72-4671-8098-31e6de65770f" providerId="AD"/>
  <p188:author id="{FA418D91-31E8-7A67-69F3-A152EF5E6517}" name="Céline Soto Perez" initials="CSP" userId="S::wn3415@vandevelde.eu::c4cc9398-8459-44ff-817e-340994d8e51e" providerId="AD"/>
  <p188:author id="{CB5E44AD-3049-2F1D-EF24-5BD564B1921A}" name="Suzanne Jansen" initials="SJ" userId="S::wn3381@vandevelde.eu::e37f7b49-02e9-4b26-98c1-7343a0f4f1c2" providerId="AD"/>
  <p188:author id="{315642B1-2E3D-F347-CE57-11715F7CA462}" name="Carole Lambert" initials="CL" userId="S::wn2591@vandevelde.eu::c9be72b2-cc0a-4868-a140-c1984b3742b5" providerId="AD"/>
  <p188:author id="{D72F27B9-AD2F-2BF7-E076-D96519B1954F}" name="Vanessa De Vuyst" initials="VDV" userId="S::wn3208@vandevelde.eu::88d55f69-a80d-4fdf-a667-8f5dadc33541" providerId="AD"/>
  <p188:author id="{97EACCD8-849A-C21D-FAD4-DD2E1D0E4735}" name="Evelyn Verstraeten" initials="EV" userId="S::wn3420@vandevelde.eu::50340e7e-b2dc-419c-aa6d-be1da2cd72aa" providerId="AD"/>
  <p188:author id="{0B7A14DB-8497-61E2-E41D-8E2CF4A55196}" name="Sara Henderickx" initials="SH" userId="S::wn2915@vandevelde.eu::23e2aa12-a249-430c-a877-620259ff0a43" providerId="AD"/>
  <p188:author id="{FFE4EBE2-6337-BEA3-349A-FD85539411F9}" name="Evelien Cami" initials="EC" userId="S::wn2771@vandevelde.eu::142d08c7-f807-4ad8-bac4-0c9efa7247e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EFE6"/>
    <a:srgbClr val="EDD3BD"/>
    <a:srgbClr val="E6E6E6"/>
    <a:srgbClr val="202944"/>
    <a:srgbClr val="5E0606"/>
    <a:srgbClr val="F8EAE8"/>
    <a:srgbClr val="F8EEE6"/>
    <a:srgbClr val="F9C3C3"/>
    <a:srgbClr val="D71E3E"/>
    <a:srgbClr val="1E29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994850-F326-4059-8302-55F417592F19}" v="3" dt="2022-06-27T18:08:14.347"/>
    <p1510:client id="{10D4BCD2-1715-7B07-7F53-3FB2A20E96DF}" v="7" dt="2022-06-27T12:19:27.957"/>
    <p1510:client id="{1E00D353-7594-4A4C-A583-967DD1F86B5F}" v="27" vWet="29" dt="2022-06-27T12:14:19.110"/>
    <p1510:client id="{243A7110-C524-4447-B61C-8C8B510AA9DB}" v="2" dt="2022-06-27T16:08:52.369"/>
    <p1510:client id="{453F6C30-05E6-4862-851C-727F9AD34CA1}" v="49" dt="2022-06-27T17:41:13.590"/>
    <p1510:client id="{45561FBA-22D6-7ACC-CCA9-39E413308AAB}" v="1" dt="2022-06-27T15:09:14.828"/>
    <p1510:client id="{82F31586-938A-4A5E-A427-86A79E3E73C8}" v="126" dt="2022-06-27T17:37:43.527"/>
    <p1510:client id="{8312C5EC-DF37-4493-AA36-E1C3693B4BE2}" v="2" dt="2022-06-28T07:23:55.758"/>
    <p1510:client id="{99973D56-0E61-F66B-325D-3042969506CA}" v="4" dt="2022-06-28T13:23:26.384"/>
    <p1510:client id="{A0E5CE0B-9505-4DB1-AFDB-2CABEC51860E}" v="1" dt="2022-06-27T13:25:30.536"/>
    <p1510:client id="{C44D24E0-E4F9-4C5F-8781-BC8A50444135}" v="79" dt="2022-06-27T15:57:28.264"/>
    <p1510:client id="{F6C00F7D-6066-4A2E-8F49-1455D115FE60}" v="209" vWet="211" dt="2022-06-27T17:34:44.917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1363" y="67"/>
      </p:cViewPr>
      <p:guideLst>
        <p:guide orient="horz" pos="2672"/>
        <p:guide pos="20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4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8/10/relationships/authors" Target="authors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021513" cy="5778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9178925" y="0"/>
            <a:ext cx="7023100" cy="5778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D879E6-49A9-4536-9945-0475D1D336DF}" type="datetimeFigureOut">
              <a:rPr lang="nl-BE" smtClean="0"/>
              <a:t>29/06/2022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351463" y="1441450"/>
            <a:ext cx="5502275" cy="3889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620838" y="5546725"/>
            <a:ext cx="12963525" cy="45386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947400"/>
            <a:ext cx="7021513" cy="5778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9178925" y="10947400"/>
            <a:ext cx="7023100" cy="5778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8C4D20-A353-4471-B34E-11B425C42E52}" type="slidenum">
              <a:rPr lang="nl-BE" smtClean="0"/>
              <a:t>‹Nº›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08026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C4D20-A353-4471-B34E-11B425C42E52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25365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AD2A2-837A-48E7-881B-415CBD198E95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2155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2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7AD2A2-837A-48E7-881B-415CBD198E95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7920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8C4D20-A353-4471-B34E-11B425C42E52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2774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4" y="3314953"/>
            <a:ext cx="6428423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8" y="5988304"/>
            <a:ext cx="529399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-5981876" y="344718"/>
            <a:ext cx="19526602" cy="128497"/>
          </a:xfrm>
        </p:spPr>
        <p:txBody>
          <a:bodyPr lIns="0" tIns="0" rIns="0" bIns="0"/>
          <a:lstStyle>
            <a:lvl1pPr>
              <a:defRPr sz="835" b="0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-5981876" y="344718"/>
            <a:ext cx="19526602" cy="128497"/>
          </a:xfrm>
        </p:spPr>
        <p:txBody>
          <a:bodyPr lIns="0" tIns="0" rIns="0" bIns="0"/>
          <a:lstStyle>
            <a:lvl1pPr>
              <a:defRPr sz="835" b="0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3" y="2459482"/>
            <a:ext cx="32898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8" y="2459482"/>
            <a:ext cx="32898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-5981876" y="344718"/>
            <a:ext cx="19526602" cy="128497"/>
          </a:xfrm>
        </p:spPr>
        <p:txBody>
          <a:bodyPr lIns="0" tIns="0" rIns="0" bIns="0"/>
          <a:lstStyle>
            <a:lvl1pPr>
              <a:defRPr sz="835" b="0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B636D5-F20A-FC44-BA2A-9C8BA38D85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939" y="0"/>
            <a:ext cx="15117822" cy="10693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67CC6B-A5B2-2C49-9179-A398985866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42278" y="565040"/>
            <a:ext cx="2029551" cy="550682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F2BD661-E1DB-9042-98AA-520CAE342C8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43580" y="1766251"/>
            <a:ext cx="14006686" cy="1756315"/>
          </a:xfrm>
          <a:prstGeom prst="rect">
            <a:avLst/>
          </a:prstGeom>
        </p:spPr>
        <p:txBody>
          <a:bodyPr/>
          <a:lstStyle>
            <a:lvl1pPr>
              <a:defRPr sz="2977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sz="2481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defRPr sz="223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defRPr sz="1985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defRPr sz="1737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3723700-CF43-824F-8F3A-111A6357C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871" y="305526"/>
            <a:ext cx="11738474" cy="687239"/>
          </a:xfrm>
          <a:prstGeom prst="rect">
            <a:avLst/>
          </a:prstGeom>
        </p:spPr>
        <p:txBody>
          <a:bodyPr/>
          <a:lstStyle>
            <a:lvl1pPr>
              <a:defRPr sz="4466" b="1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1A698FF-C39D-CB47-B2FE-83A0CB54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4554" y="10327264"/>
            <a:ext cx="4117972" cy="2450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fld id="{756BEEB7-8C52-1143-B026-3E7237AEEFB6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C7B8CE-5B8A-CB44-AAC9-C77612258DA9}"/>
              </a:ext>
            </a:extLst>
          </p:cNvPr>
          <p:cNvSpPr txBox="1"/>
          <p:nvPr userDrawn="1"/>
        </p:nvSpPr>
        <p:spPr>
          <a:xfrm>
            <a:off x="460163" y="10189407"/>
            <a:ext cx="2819814" cy="321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89" b="1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Confidential</a:t>
            </a:r>
            <a:endParaRPr lang="en-GB" sz="1489" b="0" i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355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167CC6B-A5B2-2C49-9179-A398985866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42278" y="565040"/>
            <a:ext cx="2029551" cy="550682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F2BD661-E1DB-9042-98AA-520CAE342C8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43580" y="1766251"/>
            <a:ext cx="14006686" cy="1756315"/>
          </a:xfrm>
          <a:prstGeom prst="rect">
            <a:avLst/>
          </a:prstGeom>
        </p:spPr>
        <p:txBody>
          <a:bodyPr/>
          <a:lstStyle>
            <a:lvl1pPr>
              <a:defRPr sz="2977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defRPr sz="2481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defRPr sz="2233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defRPr sz="1985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defRPr sz="1737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3723700-CF43-824F-8F3A-111A6357C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871" y="305526"/>
            <a:ext cx="11738474" cy="687239"/>
          </a:xfrm>
          <a:prstGeom prst="rect">
            <a:avLst/>
          </a:prstGeom>
        </p:spPr>
        <p:txBody>
          <a:bodyPr/>
          <a:lstStyle>
            <a:lvl1pPr>
              <a:defRPr sz="4466" b="1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FA62C15-730F-6347-BBD0-B964FFE08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4554" y="10327264"/>
            <a:ext cx="4117972" cy="2450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fld id="{756BEEB7-8C52-1143-B026-3E7237AEEFB6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01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J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890A788-CAE2-EB4B-B8E0-B529EEA298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940" y="2785"/>
            <a:ext cx="15117821" cy="1068783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F8A26D3-5920-694E-9535-74B7F90E0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9429" y="1823456"/>
            <a:ext cx="8547254" cy="163660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>
              <a:lnSpc>
                <a:spcPct val="120000"/>
              </a:lnSpc>
              <a:defRPr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  <a:lvl3pPr>
              <a:lnSpc>
                <a:spcPct val="120000"/>
              </a:lnSpc>
              <a:defRPr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3pPr>
            <a:lvl4pPr>
              <a:lnSpc>
                <a:spcPct val="120000"/>
              </a:lnSpc>
              <a:defRPr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4pPr>
            <a:lvl5pPr>
              <a:lnSpc>
                <a:spcPct val="120000"/>
              </a:lnSpc>
              <a:defRPr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D0738-9EA7-1646-89D2-A78AA33350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2642278" y="565040"/>
            <a:ext cx="2029551" cy="550682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6E9E294-3A1F-B24D-9850-D91A1EDFB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872" y="305526"/>
            <a:ext cx="11835760" cy="687239"/>
          </a:xfrm>
          <a:prstGeom prst="rect">
            <a:avLst/>
          </a:prstGeom>
        </p:spPr>
        <p:txBody>
          <a:bodyPr/>
          <a:lstStyle>
            <a:lvl1pPr>
              <a:defRPr sz="4466" b="1" i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0A47B11F-F7CC-174C-833F-A267FA6CDF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4554" y="10327264"/>
            <a:ext cx="4117972" cy="2450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 b="0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fld id="{756BEEB7-8C52-1143-B026-3E7237AEEFB6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E4DBED-18C9-7E48-B879-D9C0A2008461}"/>
              </a:ext>
            </a:extLst>
          </p:cNvPr>
          <p:cNvSpPr txBox="1"/>
          <p:nvPr userDrawn="1"/>
        </p:nvSpPr>
        <p:spPr>
          <a:xfrm>
            <a:off x="460163" y="10189407"/>
            <a:ext cx="2819814" cy="321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89" b="1" i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Confidential</a:t>
            </a:r>
            <a:endParaRPr lang="en-GB" sz="1489" b="0" i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537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-5981876" y="344718"/>
            <a:ext cx="19526602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8623" y="1609585"/>
            <a:ext cx="606569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2" cy="2578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6" cy="2578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2" y="9944862"/>
            <a:ext cx="1739456" cy="2578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50" r:id="rId2"/>
    <p:sldLayoutId id="2147483663" r:id="rId3"/>
    <p:sldLayoutId id="2147483664" r:id="rId4"/>
    <p:sldLayoutId id="2147483665" r:id="rId5"/>
    <p:sldLayoutId id="2147483752" r:id="rId6"/>
    <p:sldLayoutId id="2147483789" r:id="rId7"/>
    <p:sldLayoutId id="2147483790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24190">
        <a:defRPr>
          <a:latin typeface="+mn-lt"/>
          <a:ea typeface="+mn-ea"/>
          <a:cs typeface="+mn-cs"/>
        </a:defRPr>
      </a:lvl2pPr>
      <a:lvl3pPr marL="848380">
        <a:defRPr>
          <a:latin typeface="+mn-lt"/>
          <a:ea typeface="+mn-ea"/>
          <a:cs typeface="+mn-cs"/>
        </a:defRPr>
      </a:lvl3pPr>
      <a:lvl4pPr marL="1272570">
        <a:defRPr>
          <a:latin typeface="+mn-lt"/>
          <a:ea typeface="+mn-ea"/>
          <a:cs typeface="+mn-cs"/>
        </a:defRPr>
      </a:lvl4pPr>
      <a:lvl5pPr marL="1696761">
        <a:defRPr>
          <a:latin typeface="+mn-lt"/>
          <a:ea typeface="+mn-ea"/>
          <a:cs typeface="+mn-cs"/>
        </a:defRPr>
      </a:lvl5pPr>
      <a:lvl6pPr marL="2120951">
        <a:defRPr>
          <a:latin typeface="+mn-lt"/>
          <a:ea typeface="+mn-ea"/>
          <a:cs typeface="+mn-cs"/>
        </a:defRPr>
      </a:lvl6pPr>
      <a:lvl7pPr marL="2545141">
        <a:defRPr>
          <a:latin typeface="+mn-lt"/>
          <a:ea typeface="+mn-ea"/>
          <a:cs typeface="+mn-cs"/>
        </a:defRPr>
      </a:lvl7pPr>
      <a:lvl8pPr marL="2969331">
        <a:defRPr>
          <a:latin typeface="+mn-lt"/>
          <a:ea typeface="+mn-ea"/>
          <a:cs typeface="+mn-cs"/>
        </a:defRPr>
      </a:lvl8pPr>
      <a:lvl9pPr marL="3393521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24190">
        <a:defRPr>
          <a:latin typeface="+mn-lt"/>
          <a:ea typeface="+mn-ea"/>
          <a:cs typeface="+mn-cs"/>
        </a:defRPr>
      </a:lvl2pPr>
      <a:lvl3pPr marL="848380">
        <a:defRPr>
          <a:latin typeface="+mn-lt"/>
          <a:ea typeface="+mn-ea"/>
          <a:cs typeface="+mn-cs"/>
        </a:defRPr>
      </a:lvl3pPr>
      <a:lvl4pPr marL="1272570">
        <a:defRPr>
          <a:latin typeface="+mn-lt"/>
          <a:ea typeface="+mn-ea"/>
          <a:cs typeface="+mn-cs"/>
        </a:defRPr>
      </a:lvl4pPr>
      <a:lvl5pPr marL="1696761">
        <a:defRPr>
          <a:latin typeface="+mn-lt"/>
          <a:ea typeface="+mn-ea"/>
          <a:cs typeface="+mn-cs"/>
        </a:defRPr>
      </a:lvl5pPr>
      <a:lvl6pPr marL="2120951">
        <a:defRPr>
          <a:latin typeface="+mn-lt"/>
          <a:ea typeface="+mn-ea"/>
          <a:cs typeface="+mn-cs"/>
        </a:defRPr>
      </a:lvl6pPr>
      <a:lvl7pPr marL="2545141">
        <a:defRPr>
          <a:latin typeface="+mn-lt"/>
          <a:ea typeface="+mn-ea"/>
          <a:cs typeface="+mn-cs"/>
        </a:defRPr>
      </a:lvl7pPr>
      <a:lvl8pPr marL="2969331">
        <a:defRPr>
          <a:latin typeface="+mn-lt"/>
          <a:ea typeface="+mn-ea"/>
          <a:cs typeface="+mn-cs"/>
        </a:defRPr>
      </a:lvl8pPr>
      <a:lvl9pPr marL="339352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9AFA15-6933-4C71-BF12-C5E72F0B7A0D}"/>
              </a:ext>
            </a:extLst>
          </p:cNvPr>
          <p:cNvSpPr/>
          <p:nvPr/>
        </p:nvSpPr>
        <p:spPr>
          <a:xfrm>
            <a:off x="-1" y="0"/>
            <a:ext cx="15630526" cy="10693400"/>
          </a:xfrm>
          <a:prstGeom prst="rect">
            <a:avLst/>
          </a:prstGeom>
          <a:solidFill>
            <a:srgbClr val="FCE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3600"/>
          </a:p>
        </p:txBody>
      </p:sp>
      <p:sp>
        <p:nvSpPr>
          <p:cNvPr id="13" name="object 13"/>
          <p:cNvSpPr txBox="1"/>
          <p:nvPr/>
        </p:nvSpPr>
        <p:spPr>
          <a:xfrm>
            <a:off x="7550176" y="4500181"/>
            <a:ext cx="7560434" cy="936418"/>
          </a:xfrm>
          <a:prstGeom prst="rect">
            <a:avLst/>
          </a:prstGeom>
        </p:spPr>
        <p:txBody>
          <a:bodyPr vert="horz" wrap="square" lIns="0" tIns="12962" rIns="0" bIns="0" rtlCol="0" anchor="t">
            <a:spAutoFit/>
          </a:bodyPr>
          <a:lstStyle/>
          <a:p>
            <a:pPr marL="11430" algn="ctr">
              <a:spcBef>
                <a:spcPts val="102"/>
              </a:spcBef>
            </a:pPr>
            <a:r>
              <a:rPr lang="en-GB" sz="6000" b="1" spc="300">
                <a:latin typeface="Times New Roman"/>
                <a:ea typeface="Cambria"/>
                <a:cs typeface="Cambria"/>
              </a:rPr>
              <a:t>LINGERIE BIDS </a:t>
            </a:r>
            <a:endParaRPr lang="en-US" sz="6000" b="1" spc="300">
              <a:latin typeface="Times New Roman"/>
              <a:ea typeface="Cambria" panose="02040503050406030204" pitchFamily="18" charset="0"/>
              <a:cs typeface="Cambr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532920" y="5449299"/>
            <a:ext cx="3631580" cy="381230"/>
          </a:xfrm>
          <a:prstGeom prst="rect">
            <a:avLst/>
          </a:prstGeom>
        </p:spPr>
        <p:txBody>
          <a:bodyPr vert="horz" wrap="square" lIns="0" tIns="11783" rIns="0" bIns="0" rtlCol="0" anchor="t">
            <a:spAutoFit/>
          </a:bodyPr>
          <a:lstStyle/>
          <a:p>
            <a:pPr marL="11430" algn="ctr">
              <a:spcBef>
                <a:spcPts val="93"/>
              </a:spcBef>
            </a:pPr>
            <a:r>
              <a:rPr lang="nl-NL" sz="2400" spc="111">
                <a:latin typeface="Times New Roman" panose="02020603050405020304" pitchFamily="18" charset="0"/>
                <a:ea typeface="Roboto Light"/>
                <a:cs typeface="Times New Roman" panose="02020603050405020304" pitchFamily="18" charset="0"/>
              </a:rPr>
              <a:t>SPRING/SUMMER 2023</a:t>
            </a:r>
            <a:endParaRPr lang="nl-NL" sz="2400">
              <a:latin typeface="Times New Roman" panose="02020603050405020304" pitchFamily="18" charset="0"/>
              <a:ea typeface="Roboto Light"/>
              <a:cs typeface="Times New Roman" panose="02020603050405020304" pitchFamily="18" charset="0"/>
            </a:endParaRPr>
          </a:p>
        </p:txBody>
      </p:sp>
      <p:pic>
        <p:nvPicPr>
          <p:cNvPr id="4" name="Picture 11" descr="Shape, rectangle&#10;&#10;Description automatically generated">
            <a:extLst>
              <a:ext uri="{FF2B5EF4-FFF2-40B4-BE49-F238E27FC236}">
                <a16:creationId xmlns:a16="http://schemas.microsoft.com/office/drawing/2014/main" id="{B5C72794-E0EE-A646-CDA3-93305E428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416" y="5227404"/>
            <a:ext cx="2324847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50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1338EB67-AFF9-4FAA-9216-3DBCF2ED95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315044"/>
              </p:ext>
            </p:extLst>
          </p:nvPr>
        </p:nvGraphicFramePr>
        <p:xfrm>
          <a:off x="737530" y="1183050"/>
          <a:ext cx="13528020" cy="93864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09340">
                  <a:extLst>
                    <a:ext uri="{9D8B030D-6E8A-4147-A177-3AD203B41FA5}">
                      <a16:colId xmlns:a16="http://schemas.microsoft.com/office/drawing/2014/main" val="1076611260"/>
                    </a:ext>
                  </a:extLst>
                </a:gridCol>
                <a:gridCol w="4509340">
                  <a:extLst>
                    <a:ext uri="{9D8B030D-6E8A-4147-A177-3AD203B41FA5}">
                      <a16:colId xmlns:a16="http://schemas.microsoft.com/office/drawing/2014/main" val="19366466"/>
                    </a:ext>
                  </a:extLst>
                </a:gridCol>
                <a:gridCol w="4509340">
                  <a:extLst>
                    <a:ext uri="{9D8B030D-6E8A-4147-A177-3AD203B41FA5}">
                      <a16:colId xmlns:a16="http://schemas.microsoft.com/office/drawing/2014/main" val="3825210168"/>
                    </a:ext>
                  </a:extLst>
                </a:gridCol>
              </a:tblGrid>
              <a:tr h="1075938">
                <a:tc>
                  <a:txBody>
                    <a:bodyPr/>
                    <a:lstStyle/>
                    <a:p>
                      <a:pPr algn="ctr"/>
                      <a:r>
                        <a:rPr lang="nl-NL" sz="2200" b="0">
                          <a:latin typeface="Raleway SemiBold"/>
                        </a:rPr>
                        <a:t>2 DECEMBER</a:t>
                      </a:r>
                    </a:p>
                  </a:txBody>
                  <a:tcPr marL="108491" marR="108491" marT="54245" marB="54245" anchor="ctr">
                    <a:lnL w="6350" cap="flat" cmpd="sng" algn="ctr">
                      <a:solidFill>
                        <a:srgbClr val="4242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242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242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200" b="0">
                          <a:latin typeface="Raleway SemiBold"/>
                        </a:rPr>
                        <a:t>22 JANUARY</a:t>
                      </a:r>
                      <a:endParaRPr lang="en-US"/>
                    </a:p>
                  </a:txBody>
                  <a:tcPr marL="108491" marR="108491" marT="54245" marB="54245" anchor="ctr">
                    <a:lnL w="6350" cap="flat" cmpd="sng" algn="ctr">
                      <a:solidFill>
                        <a:srgbClr val="4242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242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242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200" b="0">
                          <a:latin typeface="Raleway SemiBold"/>
                        </a:rPr>
                        <a:t>12 FEBRUARY</a:t>
                      </a:r>
                    </a:p>
                  </a:txBody>
                  <a:tcPr marL="108491" marR="108491" marT="54245" marB="54245" anchor="ctr">
                    <a:lnL w="6350" cap="flat" cmpd="sng" algn="ctr">
                      <a:solidFill>
                        <a:srgbClr val="4242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242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242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242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7836375"/>
                  </a:ext>
                </a:extLst>
              </a:tr>
              <a:tr h="3647245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nl-NL" sz="2200"/>
                    </a:p>
                  </a:txBody>
                  <a:tcPr marL="108491" marR="108491" marT="54245" marB="5424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242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nl-NL" sz="2200"/>
                    </a:p>
                  </a:txBody>
                  <a:tcPr marL="108491" marR="108491" marT="54245" marB="5424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242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nl-NL" sz="2200"/>
                    </a:p>
                  </a:txBody>
                  <a:tcPr marL="108491" marR="108491" marT="54245" marB="5424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242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757065"/>
                  </a:ext>
                </a:extLst>
              </a:tr>
              <a:tr h="44350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nl-NL" sz="2200">
                          <a:latin typeface="Raleway" pitchFamily="2" charset="0"/>
                        </a:rPr>
                        <a:t>ANDRAOS</a:t>
                      </a:r>
                    </a:p>
                  </a:txBody>
                  <a:tcPr marL="108491" marR="108491" marT="54245" marB="54245">
                    <a:lnL w="12700">
                      <a:solidFill>
                        <a:schemeClr val="bg1">
                          <a:lumMod val="75000"/>
                        </a:schemeClr>
                      </a:solidFill>
                    </a:lnL>
                    <a:lnR w="12700">
                      <a:solidFill>
                        <a:schemeClr val="bg1">
                          <a:lumMod val="75000"/>
                        </a:schemeClr>
                      </a:solidFill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bg1">
                          <a:lumMod val="75000"/>
                        </a:schemeClr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nl-NL" sz="2200">
                          <a:latin typeface="Raleway" pitchFamily="2" charset="0"/>
                        </a:rPr>
                        <a:t>OXMAN</a:t>
                      </a:r>
                    </a:p>
                  </a:txBody>
                  <a:tcPr marL="108491" marR="108491" marT="54245" marB="54245">
                    <a:lnL w="12700">
                      <a:solidFill>
                        <a:schemeClr val="bg1">
                          <a:lumMod val="75000"/>
                        </a:schemeClr>
                      </a:solidFill>
                    </a:lnL>
                    <a:lnR w="12700">
                      <a:solidFill>
                        <a:schemeClr val="bg1">
                          <a:lumMod val="75000"/>
                        </a:schemeClr>
                      </a:solidFill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bg1">
                          <a:lumMod val="75000"/>
                        </a:schemeClr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nl-NL" sz="2200">
                          <a:latin typeface="Raleway" pitchFamily="2" charset="0"/>
                        </a:rPr>
                        <a:t>LONG</a:t>
                      </a:r>
                    </a:p>
                  </a:txBody>
                  <a:tcPr marL="108491" marR="108491" marT="54245" marB="54245">
                    <a:lnL w="12700">
                      <a:solidFill>
                        <a:schemeClr val="bg1">
                          <a:lumMod val="75000"/>
                        </a:schemeClr>
                      </a:solidFill>
                    </a:lnL>
                    <a:lnR w="12700">
                      <a:solidFill>
                        <a:schemeClr val="bg1">
                          <a:lumMod val="75000"/>
                        </a:schemeClr>
                      </a:solidFill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bg1">
                          <a:lumMod val="75000"/>
                        </a:schemeClr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0176858"/>
                  </a:ext>
                </a:extLst>
              </a:tr>
              <a:tr h="3647245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nl-NL" sz="2200"/>
                    </a:p>
                  </a:txBody>
                  <a:tcPr marL="108491" marR="108491" marT="54245" marB="5424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nl-NL" sz="2200"/>
                    </a:p>
                  </a:txBody>
                  <a:tcPr marL="108491" marR="108491" marT="54245" marB="5424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nl-NL" sz="2200"/>
                    </a:p>
                  </a:txBody>
                  <a:tcPr marL="108491" marR="108491" marT="54245" marB="54245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435836"/>
                  </a:ext>
                </a:extLst>
              </a:tr>
              <a:tr h="57226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nl-NL" sz="2200">
                          <a:latin typeface="Raleway" pitchFamily="2" charset="0"/>
                        </a:rPr>
                        <a:t>ZAHA</a:t>
                      </a:r>
                    </a:p>
                  </a:txBody>
                  <a:tcPr marL="108491" marR="108491" marT="54245" marB="54245">
                    <a:lnL w="12700">
                      <a:solidFill>
                        <a:schemeClr val="bg1">
                          <a:lumMod val="75000"/>
                        </a:schemeClr>
                      </a:solidFill>
                    </a:lnL>
                    <a:lnR w="12700">
                      <a:solidFill>
                        <a:schemeClr val="bg1">
                          <a:lumMod val="75000"/>
                        </a:schemeClr>
                      </a:solidFill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bg1">
                          <a:lumMod val="75000"/>
                        </a:schemeClr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nl-NL" sz="2200">
                          <a:latin typeface="Raleway" pitchFamily="2" charset="0"/>
                        </a:rPr>
                        <a:t>TYNG</a:t>
                      </a:r>
                    </a:p>
                  </a:txBody>
                  <a:tcPr marL="108491" marR="108491" marT="54245" marB="54245">
                    <a:lnL w="12700">
                      <a:solidFill>
                        <a:schemeClr val="bg1">
                          <a:lumMod val="75000"/>
                        </a:schemeClr>
                      </a:solidFill>
                    </a:lnL>
                    <a:lnR w="12700">
                      <a:solidFill>
                        <a:schemeClr val="bg1">
                          <a:lumMod val="75000"/>
                        </a:schemeClr>
                      </a:solidFill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bg1">
                          <a:lumMod val="75000"/>
                        </a:schemeClr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nl-NL" sz="2200">
                          <a:latin typeface="Raleway" pitchFamily="2" charset="0"/>
                        </a:rPr>
                        <a:t>EDEN ROCK</a:t>
                      </a:r>
                    </a:p>
                  </a:txBody>
                  <a:tcPr marL="108491" marR="108491" marT="54245" marB="54245">
                    <a:lnL w="12700">
                      <a:solidFill>
                        <a:schemeClr val="bg1">
                          <a:lumMod val="75000"/>
                        </a:schemeClr>
                      </a:solidFill>
                    </a:lnL>
                    <a:lnR w="12700">
                      <a:solidFill>
                        <a:schemeClr val="bg1">
                          <a:lumMod val="75000"/>
                        </a:schemeClr>
                      </a:solidFill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bg1">
                          <a:lumMod val="75000"/>
                        </a:schemeClr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645228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D8C3E0FD-FD20-49D6-864A-968A9F370595}"/>
              </a:ext>
            </a:extLst>
          </p:cNvPr>
          <p:cNvSpPr txBox="1"/>
          <p:nvPr/>
        </p:nvSpPr>
        <p:spPr>
          <a:xfrm>
            <a:off x="4308033" y="411148"/>
            <a:ext cx="6421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spc="300">
                <a:latin typeface="Cambria" panose="02040503050406030204" pitchFamily="18" charset="0"/>
                <a:ea typeface="Cambria" panose="02040503050406030204" pitchFamily="18" charset="0"/>
              </a:rPr>
              <a:t>Deliveries</a:t>
            </a:r>
            <a:endParaRPr lang="es-ES" sz="4000" b="1"/>
          </a:p>
        </p:txBody>
      </p:sp>
      <p:pic>
        <p:nvPicPr>
          <p:cNvPr id="3" name="Picture 13">
            <a:extLst>
              <a:ext uri="{FF2B5EF4-FFF2-40B4-BE49-F238E27FC236}">
                <a16:creationId xmlns:a16="http://schemas.microsoft.com/office/drawing/2014/main" id="{7391609D-EFCF-8E0E-DEAA-FD7753BAF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821" y="2320054"/>
            <a:ext cx="2293010" cy="3486939"/>
          </a:xfrm>
          <a:prstGeom prst="rect">
            <a:avLst/>
          </a:prstGeom>
        </p:spPr>
      </p:pic>
      <p:pic>
        <p:nvPicPr>
          <p:cNvPr id="14" name="Picture 17">
            <a:extLst>
              <a:ext uri="{FF2B5EF4-FFF2-40B4-BE49-F238E27FC236}">
                <a16:creationId xmlns:a16="http://schemas.microsoft.com/office/drawing/2014/main" id="{CBE64E50-C0AA-7434-3A22-62B5AEAC7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7388" y="2353890"/>
            <a:ext cx="2383652" cy="3436490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3849FE23-F3B0-1B42-ABD3-76A01602A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470" y="6616813"/>
            <a:ext cx="2289511" cy="3356732"/>
          </a:xfrm>
          <a:prstGeom prst="rect">
            <a:avLst/>
          </a:prstGeom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6C91D9A1-5421-429E-E90C-2C93BA271D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5257" y="6549789"/>
            <a:ext cx="2296332" cy="3437164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7F01E49C-E3F2-80C8-D0B0-60F22D9127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6115" y="2406136"/>
            <a:ext cx="2177064" cy="3252428"/>
          </a:xfrm>
          <a:prstGeom prst="rect">
            <a:avLst/>
          </a:prstGeom>
        </p:spPr>
      </p:pic>
      <p:pic>
        <p:nvPicPr>
          <p:cNvPr id="21" name="Picture 21">
            <a:extLst>
              <a:ext uri="{FF2B5EF4-FFF2-40B4-BE49-F238E27FC236}">
                <a16:creationId xmlns:a16="http://schemas.microsoft.com/office/drawing/2014/main" id="{651D7C52-63D5-E9CE-495F-9D88D86029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2187" y="2468965"/>
            <a:ext cx="2117517" cy="3189708"/>
          </a:xfrm>
          <a:prstGeom prst="rect">
            <a:avLst/>
          </a:prstGeom>
        </p:spPr>
      </p:pic>
      <p:pic>
        <p:nvPicPr>
          <p:cNvPr id="22" name="Picture 22">
            <a:extLst>
              <a:ext uri="{FF2B5EF4-FFF2-40B4-BE49-F238E27FC236}">
                <a16:creationId xmlns:a16="http://schemas.microsoft.com/office/drawing/2014/main" id="{A6103559-3751-99C6-7AE8-AD846CC145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46825" y="2303661"/>
            <a:ext cx="2341286" cy="3497172"/>
          </a:xfrm>
          <a:prstGeom prst="rect">
            <a:avLst/>
          </a:prstGeom>
        </p:spPr>
      </p:pic>
      <p:pic>
        <p:nvPicPr>
          <p:cNvPr id="23" name="Picture 23">
            <a:extLst>
              <a:ext uri="{FF2B5EF4-FFF2-40B4-BE49-F238E27FC236}">
                <a16:creationId xmlns:a16="http://schemas.microsoft.com/office/drawing/2014/main" id="{5FCF8B1F-BDA5-91E0-E1B4-80186A7180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37281" y="6364619"/>
            <a:ext cx="2290116" cy="3471942"/>
          </a:xfrm>
          <a:prstGeom prst="rect">
            <a:avLst/>
          </a:prstGeom>
        </p:spPr>
      </p:pic>
      <p:pic>
        <p:nvPicPr>
          <p:cNvPr id="24" name="Picture 24">
            <a:extLst>
              <a:ext uri="{FF2B5EF4-FFF2-40B4-BE49-F238E27FC236}">
                <a16:creationId xmlns:a16="http://schemas.microsoft.com/office/drawing/2014/main" id="{4106FBD6-9CE5-135A-9123-B023C1E2FF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03413" y="6464808"/>
            <a:ext cx="2361731" cy="3465120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2F6D4ACA-ECE7-E23B-4563-A9BEC3598F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21442" y="6547833"/>
            <a:ext cx="2214847" cy="337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88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9">
            <a:extLst>
              <a:ext uri="{FF2B5EF4-FFF2-40B4-BE49-F238E27FC236}">
                <a16:creationId xmlns:a16="http://schemas.microsoft.com/office/drawing/2014/main" id="{43047A1F-C5A5-4DB3-BEA4-692A7BED444D}"/>
              </a:ext>
            </a:extLst>
          </p:cNvPr>
          <p:cNvSpPr txBox="1"/>
          <p:nvPr/>
        </p:nvSpPr>
        <p:spPr>
          <a:xfrm flipH="1">
            <a:off x="908081" y="2844239"/>
            <a:ext cx="2716737" cy="8002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2400" b="1">
                <a:latin typeface="Raleway" pitchFamily="2" charset="0"/>
              </a:rPr>
              <a:t>ZAHA FLORIDA</a:t>
            </a:r>
            <a:br>
              <a:rPr lang="es-ES" sz="2400">
                <a:latin typeface="Raleway" pitchFamily="2" charset="0"/>
              </a:rPr>
            </a:br>
            <a:r>
              <a:rPr lang="es-ES" sz="2200">
                <a:latin typeface="Raleway" pitchFamily="2" charset="0"/>
              </a:rPr>
              <a:t>360º </a:t>
            </a:r>
            <a:r>
              <a:rPr lang="es-ES" sz="2200" err="1">
                <a:latin typeface="Raleway" pitchFamily="2" charset="0"/>
              </a:rPr>
              <a:t>Campaign</a:t>
            </a:r>
            <a:endParaRPr lang="es-ES" sz="2200">
              <a:latin typeface="Raleway" pitchFamily="2" charset="0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D7D7B-8945-457D-B864-C6E998890BFA}"/>
              </a:ext>
            </a:extLst>
          </p:cNvPr>
          <p:cNvSpPr txBox="1"/>
          <p:nvPr/>
        </p:nvSpPr>
        <p:spPr>
          <a:xfrm>
            <a:off x="4308033" y="411148"/>
            <a:ext cx="6421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spc="300">
                <a:latin typeface="Cambria" panose="02040503050406030204" pitchFamily="18" charset="0"/>
                <a:ea typeface="Cambria" panose="02040503050406030204" pitchFamily="18" charset="0"/>
              </a:rPr>
              <a:t>Hero</a:t>
            </a:r>
            <a:endParaRPr lang="es-ES" sz="4000" b="1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DFA994BA-E3A5-F5CA-1B3A-982065789F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351" b="203"/>
          <a:stretch/>
        </p:blipFill>
        <p:spPr>
          <a:xfrm>
            <a:off x="707092" y="4030112"/>
            <a:ext cx="7199453" cy="5792933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8D27A749-4068-0C40-BA01-D7BEF8884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141" y="1454919"/>
            <a:ext cx="6340039" cy="843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87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9AFA15-6933-4C71-BF12-C5E72F0B7A0D}"/>
              </a:ext>
            </a:extLst>
          </p:cNvPr>
          <p:cNvSpPr/>
          <p:nvPr/>
        </p:nvSpPr>
        <p:spPr>
          <a:xfrm>
            <a:off x="-1" y="0"/>
            <a:ext cx="15630526" cy="10693400"/>
          </a:xfrm>
          <a:prstGeom prst="rect">
            <a:avLst/>
          </a:prstGeom>
          <a:solidFill>
            <a:srgbClr val="FCE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3600"/>
          </a:p>
        </p:txBody>
      </p:sp>
      <p:sp>
        <p:nvSpPr>
          <p:cNvPr id="13" name="object 13"/>
          <p:cNvSpPr txBox="1"/>
          <p:nvPr/>
        </p:nvSpPr>
        <p:spPr>
          <a:xfrm>
            <a:off x="7550176" y="4500181"/>
            <a:ext cx="7560434" cy="936418"/>
          </a:xfrm>
          <a:prstGeom prst="rect">
            <a:avLst/>
          </a:prstGeom>
        </p:spPr>
        <p:txBody>
          <a:bodyPr vert="horz" wrap="square" lIns="0" tIns="12962" rIns="0" bIns="0" rtlCol="0" anchor="t">
            <a:spAutoFit/>
          </a:bodyPr>
          <a:lstStyle/>
          <a:p>
            <a:pPr marL="11430" algn="ctr">
              <a:spcBef>
                <a:spcPts val="102"/>
              </a:spcBef>
            </a:pPr>
            <a:r>
              <a:rPr lang="en-GB" sz="6000" b="1" spc="300">
                <a:latin typeface="Times New Roman"/>
                <a:ea typeface="Cambria"/>
                <a:cs typeface="Cambria"/>
              </a:rPr>
              <a:t>LINGERIE BIDS </a:t>
            </a:r>
            <a:endParaRPr lang="en-US" sz="6000" b="1" spc="300">
              <a:latin typeface="Times New Roman"/>
              <a:ea typeface="Cambria" panose="02040503050406030204" pitchFamily="18" charset="0"/>
              <a:cs typeface="Cambri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532920" y="5449299"/>
            <a:ext cx="3631580" cy="381230"/>
          </a:xfrm>
          <a:prstGeom prst="rect">
            <a:avLst/>
          </a:prstGeom>
        </p:spPr>
        <p:txBody>
          <a:bodyPr vert="horz" wrap="square" lIns="0" tIns="11783" rIns="0" bIns="0" rtlCol="0" anchor="t">
            <a:spAutoFit/>
          </a:bodyPr>
          <a:lstStyle/>
          <a:p>
            <a:pPr marL="11430" algn="ctr">
              <a:spcBef>
                <a:spcPts val="93"/>
              </a:spcBef>
            </a:pPr>
            <a:r>
              <a:rPr lang="nl-NL" sz="2400" spc="111">
                <a:latin typeface="Times New Roman" panose="02020603050405020304" pitchFamily="18" charset="0"/>
                <a:ea typeface="Roboto Light"/>
                <a:cs typeface="Times New Roman" panose="02020603050405020304" pitchFamily="18" charset="0"/>
              </a:rPr>
              <a:t>SPRING/SUMMER 2023</a:t>
            </a:r>
            <a:endParaRPr lang="nl-NL" sz="2400">
              <a:latin typeface="Times New Roman" panose="02020603050405020304" pitchFamily="18" charset="0"/>
              <a:ea typeface="Roboto Light"/>
              <a:cs typeface="Times New Roman" panose="02020603050405020304" pitchFamily="18" charset="0"/>
            </a:endParaRPr>
          </a:p>
        </p:txBody>
      </p:sp>
      <p:pic>
        <p:nvPicPr>
          <p:cNvPr id="4" name="Picture 11" descr="Shape, rectangle&#10;&#10;Description automatically generated">
            <a:extLst>
              <a:ext uri="{FF2B5EF4-FFF2-40B4-BE49-F238E27FC236}">
                <a16:creationId xmlns:a16="http://schemas.microsoft.com/office/drawing/2014/main" id="{B5C72794-E0EE-A646-CDA3-93305E428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416" y="5227404"/>
            <a:ext cx="2324847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4963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5CEDD281FC2D45B7CDF9D131DA66FF" ma:contentTypeVersion="15" ma:contentTypeDescription="Create a new document." ma:contentTypeScope="" ma:versionID="6e4a91be19ee4e38d80fec793508be81">
  <xsd:schema xmlns:xsd="http://www.w3.org/2001/XMLSchema" xmlns:xs="http://www.w3.org/2001/XMLSchema" xmlns:p="http://schemas.microsoft.com/office/2006/metadata/properties" xmlns:ns2="9147d2ff-48de-434e-af20-c414e959581f" xmlns:ns3="75fd425d-0b23-453e-8e9b-cc0af36df437" targetNamespace="http://schemas.microsoft.com/office/2006/metadata/properties" ma:root="true" ma:fieldsID="e5523da6dca61828460739ca1996bce2" ns2:_="" ns3:_="">
    <xsd:import namespace="9147d2ff-48de-434e-af20-c414e959581f"/>
    <xsd:import namespace="75fd425d-0b23-453e-8e9b-cc0af36df43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LengthInSeconds" minOccurs="0"/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47d2ff-48de-434e-af20-c414e959581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21457dd2-68a3-4bf0-a30e-2332edbb681a}" ma:internalName="TaxCatchAll" ma:showField="CatchAllData" ma:web="9147d2ff-48de-434e-af20-c414e95958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fd425d-0b23-453e-8e9b-cc0af36df4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9a253346-399f-4e30-b1d0-277d898bd2f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147d2ff-48de-434e-af20-c414e959581f">MK7X6EC2DF3U-1000656749-80387</_dlc_DocId>
    <_dlc_DocIdUrl xmlns="9147d2ff-48de-434e-af20-c414e959581f">
      <Url>https://vandevelde.sharepoint.com/sites/SalesCloud/_layouts/15/DocIdRedir.aspx?ID=MK7X6EC2DF3U-1000656749-80387</Url>
      <Description>MK7X6EC2DF3U-1000656749-80387</Description>
    </_dlc_DocIdUrl>
    <TaxCatchAll xmlns="9147d2ff-48de-434e-af20-c414e959581f" xsi:nil="true"/>
    <lcf76f155ced4ddcb4097134ff3c332f xmlns="75fd425d-0b23-453e-8e9b-cc0af36df437">
      <Terms xmlns="http://schemas.microsoft.com/office/infopath/2007/PartnerControls"/>
    </lcf76f155ced4ddcb4097134ff3c332f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9927787B-FD69-4254-B74C-85B4C171DD3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CD280BF-9536-42A1-8653-5AF8F3785D77}"/>
</file>

<file path=customXml/itemProps3.xml><?xml version="1.0" encoding="utf-8"?>
<ds:datastoreItem xmlns:ds="http://schemas.openxmlformats.org/officeDocument/2006/customXml" ds:itemID="{491723A0-D5FE-40D8-B764-87D917E30CA5}">
  <ds:schemaRefs>
    <ds:schemaRef ds:uri="238b686c-69f2-4788-b35c-c63b32796cc6"/>
    <ds:schemaRef ds:uri="e030b438-d1d1-462f-8e98-7454fccdcc6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4DF5EF0E-6161-42D7-AA85-F5BCB38DD23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36</Words>
  <Application>Microsoft Office PowerPoint</Application>
  <PresentationFormat>Personalizado</PresentationFormat>
  <Paragraphs>20</Paragraphs>
  <Slides>4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11" baseType="lpstr">
      <vt:lpstr>Calibri</vt:lpstr>
      <vt:lpstr>Cambria</vt:lpstr>
      <vt:lpstr>Raleway</vt:lpstr>
      <vt:lpstr>Raleway SemiBold</vt:lpstr>
      <vt:lpstr>Roboto Light</vt:lpstr>
      <vt:lpstr>Times New Roman</vt:lpstr>
      <vt:lpstr>Office Theme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Evelien Cami</dc:creator>
  <cp:lastModifiedBy>Maria Casal Grifoll</cp:lastModifiedBy>
  <cp:revision>9</cp:revision>
  <dcterms:created xsi:type="dcterms:W3CDTF">2022-05-05T11:20:49Z</dcterms:created>
  <dcterms:modified xsi:type="dcterms:W3CDTF">2022-06-29T07:54:45Z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2022-05-04T00:00:00Z</vt:filetime>
  </property>
  <property fmtid="{D5CDD505-2E9C-101B-9397-08002B2CF9AE}" pid="3" name="Creator">
    <vt:lpwstr>Adobe InDesign 14.0 (Macintosh)</vt:lpwstr>
  </property>
  <property fmtid="{D5CDD505-2E9C-101B-9397-08002B2CF9AE}" pid="4" name="LastSaved">
    <vt:filetime>2022-05-05T00:00:00Z</vt:filetime>
  </property>
  <property fmtid="{D5CDD505-2E9C-101B-9397-08002B2CF9AE}" pid="5" name="ContentTypeId">
    <vt:lpwstr>0x010100D85CEDD281FC2D45B7CDF9D131DA66FF</vt:lpwstr>
  </property>
  <property fmtid="{D5CDD505-2E9C-101B-9397-08002B2CF9AE}" pid="6" name="MSIP_Label_e9504064-cba9-453e-9832-cb77cfedd818_Enabled">
    <vt:lpwstr>true</vt:lpwstr>
  </property>
  <property fmtid="{D5CDD505-2E9C-101B-9397-08002B2CF9AE}" pid="7" name="MSIP_Label_e9504064-cba9-453e-9832-cb77cfedd818_SetDate">
    <vt:lpwstr>2022-06-13T07:20:58Z</vt:lpwstr>
  </property>
  <property fmtid="{D5CDD505-2E9C-101B-9397-08002B2CF9AE}" pid="8" name="MSIP_Label_e9504064-cba9-453e-9832-cb77cfedd818_Method">
    <vt:lpwstr>Standard</vt:lpwstr>
  </property>
  <property fmtid="{D5CDD505-2E9C-101B-9397-08002B2CF9AE}" pid="9" name="MSIP_Label_e9504064-cba9-453e-9832-cb77cfedd818_Name">
    <vt:lpwstr>defa4170-0d19-0005-0004-bc88714345d2</vt:lpwstr>
  </property>
  <property fmtid="{D5CDD505-2E9C-101B-9397-08002B2CF9AE}" pid="10" name="MSIP_Label_e9504064-cba9-453e-9832-cb77cfedd818_SiteId">
    <vt:lpwstr>6106542c-4a4e-477d-b310-d3016840eb62</vt:lpwstr>
  </property>
  <property fmtid="{D5CDD505-2E9C-101B-9397-08002B2CF9AE}" pid="11" name="MSIP_Label_e9504064-cba9-453e-9832-cb77cfedd818_ActionId">
    <vt:lpwstr>2060cc17-6f8e-4966-9759-dd5536a10ff2</vt:lpwstr>
  </property>
  <property fmtid="{D5CDD505-2E9C-101B-9397-08002B2CF9AE}" pid="12" name="MSIP_Label_e9504064-cba9-453e-9832-cb77cfedd818_ContentBits">
    <vt:lpwstr>0</vt:lpwstr>
  </property>
  <property fmtid="{D5CDD505-2E9C-101B-9397-08002B2CF9AE}" pid="13" name="_dlc_DocIdItemGuid">
    <vt:lpwstr>0a67da92-3dab-4b52-9bfc-6cc4e44fafb8</vt:lpwstr>
  </property>
</Properties>
</file>